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73" r:id="rId4"/>
    <p:sldId id="272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fr-FR" sz="4400" dirty="0">
                <a:solidFill>
                  <a:srgbClr val="F4944A"/>
                </a:solidFill>
              </a:rPr>
              <a:t>CE1</a:t>
            </a:r>
            <a:r>
              <a:rPr lang="fr-FR" sz="4400" dirty="0"/>
              <a:t> : </a:t>
            </a:r>
            <a:r>
              <a:rPr lang="fr-FR" sz="6600" dirty="0">
                <a:latin typeface="Cursive standard" pitchFamily="2" charset="0"/>
              </a:rPr>
              <a:t>c, d</a:t>
            </a:r>
          </a:p>
          <a:p>
            <a:pPr>
              <a:lnSpc>
                <a:spcPct val="150000"/>
              </a:lnSpc>
            </a:pPr>
            <a:endParaRPr lang="fr-FR" sz="4400" dirty="0"/>
          </a:p>
          <a:p>
            <a:pPr>
              <a:lnSpc>
                <a:spcPct val="150000"/>
              </a:lnSpc>
            </a:pPr>
            <a:r>
              <a:rPr lang="fr-FR" sz="4400" dirty="0">
                <a:solidFill>
                  <a:srgbClr val="9EC979"/>
                </a:solidFill>
              </a:rPr>
              <a:t>CE2 </a:t>
            </a:r>
            <a:r>
              <a:rPr lang="fr-FR" sz="4400" dirty="0"/>
              <a:t>: </a:t>
            </a:r>
            <a:r>
              <a:rPr lang="fr-FR" sz="6600" dirty="0">
                <a:latin typeface="Cursive standard" pitchFamily="2" charset="0"/>
              </a:rPr>
              <a:t>V, W</a:t>
            </a:r>
          </a:p>
          <a:p>
            <a:pPr>
              <a:lnSpc>
                <a:spcPct val="150000"/>
              </a:lnSpc>
            </a:pPr>
            <a:endParaRPr lang="fr-FR" sz="44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22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Cursive standard" pitchFamily="2" charset="0"/>
              </a:rPr>
              <a:t>Je copie le plus de mots possible :</a:t>
            </a:r>
          </a:p>
          <a:p>
            <a:pPr>
              <a:lnSpc>
                <a:spcPct val="150000"/>
              </a:lnSpc>
            </a:pPr>
            <a:r>
              <a:rPr lang="fr-FR" sz="4400" dirty="0">
                <a:latin typeface="Cursive standard" pitchFamily="2" charset="0"/>
              </a:rPr>
              <a:t> septembre – octobre (</a:t>
            </a:r>
            <a:r>
              <a:rPr lang="fr-FR" sz="4400" dirty="0">
                <a:solidFill>
                  <a:srgbClr val="F4944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CE1</a:t>
            </a:r>
            <a:r>
              <a:rPr lang="fr-FR" sz="4400" dirty="0">
                <a:latin typeface="Cursive standard" pitchFamily="2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fr-FR" sz="4400" dirty="0">
                <a:latin typeface="Cursive standard" pitchFamily="2" charset="0"/>
              </a:rPr>
              <a:t> septembre – octobre – novembre (</a:t>
            </a:r>
            <a:r>
              <a:rPr lang="fr-FR" sz="4400" dirty="0">
                <a:solidFill>
                  <a:srgbClr val="9EC9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CE2</a:t>
            </a:r>
            <a:r>
              <a:rPr lang="fr-FR" sz="4400" dirty="0">
                <a:latin typeface="Cursive standard" pitchFamily="2" charset="0"/>
              </a:rPr>
              <a:t>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324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2">
            <a:extLst>
              <a:ext uri="{FF2B5EF4-FFF2-40B4-BE49-F238E27FC236}">
                <a16:creationId xmlns:a16="http://schemas.microsoft.com/office/drawing/2014/main" id="{CD5B621F-368E-4100-B808-A80438C78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3699" y="238208"/>
            <a:ext cx="3511302" cy="1325563"/>
          </a:xfrm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rgbClr val="F4944A"/>
                </a:solidFill>
              </a:rPr>
              <a:t>Ce que j’aime faire en CE1…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4DA75658-C1D7-46CD-A014-04064F52CBE4}"/>
              </a:ext>
            </a:extLst>
          </p:cNvPr>
          <p:cNvSpPr txBox="1">
            <a:spLocks/>
          </p:cNvSpPr>
          <p:nvPr/>
        </p:nvSpPr>
        <p:spPr>
          <a:xfrm>
            <a:off x="5996074" y="1635249"/>
            <a:ext cx="4390130" cy="128660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300" dirty="0"/>
              <a:t>Je raconte à l’imparfait ce dont je me souviens de mes années de maternelle.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700" dirty="0"/>
          </a:p>
        </p:txBody>
      </p:sp>
      <p:pic>
        <p:nvPicPr>
          <p:cNvPr id="10" name="Picture 2" descr="Painting, School, Color, Watercolor">
            <a:extLst>
              <a:ext uri="{FF2B5EF4-FFF2-40B4-BE49-F238E27FC236}">
                <a16:creationId xmlns:a16="http://schemas.microsoft.com/office/drawing/2014/main" id="{705B1C3E-C9DE-4DB3-88A6-78E808F0C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532" y="3456488"/>
            <a:ext cx="4079637" cy="271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Garderie, Enfant, Maternelle, École">
            <a:extLst>
              <a:ext uri="{FF2B5EF4-FFF2-40B4-BE49-F238E27FC236}">
                <a16:creationId xmlns:a16="http://schemas.microsoft.com/office/drawing/2014/main" id="{3EADE22B-46DF-4ACD-A76E-B008FFD54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555" y="3429000"/>
            <a:ext cx="4079637" cy="271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re 2">
            <a:extLst>
              <a:ext uri="{FF2B5EF4-FFF2-40B4-BE49-F238E27FC236}">
                <a16:creationId xmlns:a16="http://schemas.microsoft.com/office/drawing/2014/main" id="{E9A03358-E092-4402-8976-1B55E259620E}"/>
              </a:ext>
            </a:extLst>
          </p:cNvPr>
          <p:cNvSpPr txBox="1">
            <a:spLocks/>
          </p:cNvSpPr>
          <p:nvPr/>
        </p:nvSpPr>
        <p:spPr>
          <a:xfrm>
            <a:off x="6175724" y="238209"/>
            <a:ext cx="351130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>
                <a:solidFill>
                  <a:srgbClr val="9EC979"/>
                </a:solidFill>
              </a:rPr>
              <a:t>Quand j’étais en maternelle…</a:t>
            </a: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86FABFD9-CBEC-432F-BFD6-0D67EDCF9607}"/>
              </a:ext>
            </a:extLst>
          </p:cNvPr>
          <p:cNvSpPr txBox="1">
            <a:spLocks/>
          </p:cNvSpPr>
          <p:nvPr/>
        </p:nvSpPr>
        <p:spPr>
          <a:xfrm>
            <a:off x="3080897" y="5903626"/>
            <a:ext cx="7848872" cy="837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dirty="0"/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D0D7493F-E193-4606-9160-40ED8540FB01}"/>
              </a:ext>
            </a:extLst>
          </p:cNvPr>
          <p:cNvSpPr txBox="1">
            <a:spLocks/>
          </p:cNvSpPr>
          <p:nvPr/>
        </p:nvSpPr>
        <p:spPr>
          <a:xfrm>
            <a:off x="2191982" y="3064113"/>
            <a:ext cx="7848872" cy="392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Rappel : on a le droit de mentir lorsqu’on écrit une histoire.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700" dirty="0"/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01E98F0B-9DA9-45E1-88F1-8B062BB017F0}"/>
              </a:ext>
            </a:extLst>
          </p:cNvPr>
          <p:cNvSpPr txBox="1">
            <a:spLocks/>
          </p:cNvSpPr>
          <p:nvPr/>
        </p:nvSpPr>
        <p:spPr>
          <a:xfrm>
            <a:off x="1335615" y="1635249"/>
            <a:ext cx="4193554" cy="12560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Je </a:t>
            </a:r>
            <a:r>
              <a:rPr lang="fr-FR" sz="2800" dirty="0"/>
              <a:t>raconte ce qui me plaît dans la classe de CE1 :</a:t>
            </a:r>
          </a:p>
          <a:p>
            <a:pPr marL="342900" lvl="1" indent="0">
              <a:buNone/>
            </a:pPr>
            <a:r>
              <a:rPr lang="fr-FR" sz="2400" i="1" dirty="0">
                <a:solidFill>
                  <a:schemeClr val="accent1"/>
                </a:solidFill>
              </a:rPr>
              <a:t>	</a:t>
            </a:r>
            <a:r>
              <a:rPr lang="fr-FR" sz="2800" i="1" dirty="0">
                <a:solidFill>
                  <a:schemeClr val="accent1"/>
                </a:solidFill>
              </a:rPr>
              <a:t>En CE1, j’aime…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700" dirty="0"/>
          </a:p>
        </p:txBody>
      </p:sp>
    </p:spTree>
    <p:extLst>
      <p:ext uri="{BB962C8B-B14F-4D97-AF65-F5344CB8AC3E}">
        <p14:creationId xmlns:p14="http://schemas.microsoft.com/office/powerpoint/2010/main" val="3419368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2">
            <a:extLst>
              <a:ext uri="{FF2B5EF4-FFF2-40B4-BE49-F238E27FC236}">
                <a16:creationId xmlns:a16="http://schemas.microsoft.com/office/drawing/2014/main" id="{CDC79F0F-DE66-4FF8-B746-ED8728C0A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2058" y="46883"/>
            <a:ext cx="6243742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Compléter une phrase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A1C2CD8F-B4C4-4376-B14F-47C5E5FDAB22}"/>
              </a:ext>
            </a:extLst>
          </p:cNvPr>
          <p:cNvSpPr txBox="1">
            <a:spLocks/>
          </p:cNvSpPr>
          <p:nvPr/>
        </p:nvSpPr>
        <p:spPr>
          <a:xfrm>
            <a:off x="3409256" y="5761371"/>
            <a:ext cx="7848872" cy="837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FB1A9BF5-08B0-4F45-BA5D-3DD29CE1D79A}"/>
              </a:ext>
            </a:extLst>
          </p:cNvPr>
          <p:cNvSpPr txBox="1">
            <a:spLocks/>
          </p:cNvSpPr>
          <p:nvPr/>
        </p:nvSpPr>
        <p:spPr>
          <a:xfrm>
            <a:off x="2062057" y="1592582"/>
            <a:ext cx="7979089" cy="172819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4500" dirty="0"/>
              <a:t>J’écris sur mon ardoise un groupe de mots qui pourrait compléter la phrase dite par le maitre / la maitresse.</a:t>
            </a:r>
            <a:endParaRPr lang="fr-FR" sz="1700" dirty="0"/>
          </a:p>
        </p:txBody>
      </p:sp>
      <p:pic>
        <p:nvPicPr>
          <p:cNvPr id="11" name="Picture 2" descr="Conseil, Éducation, École">
            <a:extLst>
              <a:ext uri="{FF2B5EF4-FFF2-40B4-BE49-F238E27FC236}">
                <a16:creationId xmlns:a16="http://schemas.microsoft.com/office/drawing/2014/main" id="{6224C86D-21B5-43C3-849D-AA2D179B48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3" t="50000"/>
          <a:stretch/>
        </p:blipFill>
        <p:spPr bwMode="auto">
          <a:xfrm>
            <a:off x="4417368" y="3320774"/>
            <a:ext cx="3312368" cy="235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168</Words>
  <Application>Microsoft Office PowerPoint</Application>
  <PresentationFormat>Grand écran</PresentationFormat>
  <Paragraphs>33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Je copie :</vt:lpstr>
      <vt:lpstr>Ce que j’aime faire en CE1…</vt:lpstr>
      <vt:lpstr>Compléter une phrase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16</cp:revision>
  <dcterms:created xsi:type="dcterms:W3CDTF">2021-07-17T07:25:24Z</dcterms:created>
  <dcterms:modified xsi:type="dcterms:W3CDTF">2022-07-15T20:53:43Z</dcterms:modified>
</cp:coreProperties>
</file>